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Astăzi vin la Tine, Domnul meu</a:t>
            </a:r>
            <a:br/>
            <a:r>
              <a:t>(o, Domnul meu)</a:t>
            </a:r>
            <a:br/>
            <a:r>
              <a:t>Sufletul mi-e plin de bucurie</a:t>
            </a:r>
            <a:br/>
            <a:r>
              <a:t>Fiindcă m-ai făcut copilul Tău</a:t>
            </a:r>
            <a:br/>
            <a:r>
              <a:t>(copilul Tău)</a:t>
            </a:r>
            <a:br/>
            <a:r>
              <a:t>Ca să pot trăi o veșnicie.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Sunt atât de fericit, ( Da! )</a:t>
            </a:r>
            <a:br/>
            <a:r>
              <a:t>Domnul meu iubit, ( Da! )</a:t>
            </a:r>
            <a:br/>
            <a:r>
              <a:t>De minunea ce-ai făcut în viața mea!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Vreau să Îți cânt, vreau să Te laud,</a:t>
            </a:r>
            <a:br/>
            <a:r>
              <a:t>Să Îți mulțumesc că ești în viața mea.</a:t>
            </a:r>
            <a:br/>
            <a:r>
              <a:t>Cu putere m-ai luat din întuneric</a:t>
            </a:r>
            <a:br/>
            <a:r>
              <a:t>Și mi-ai arătat înțelepciunea Ta.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